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4296" y="2382982"/>
            <a:ext cx="5150224" cy="239683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Викторина «Знатоки в мире финансов»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3569" y="4799493"/>
            <a:ext cx="5150224" cy="7007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Организатор: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Мухаметдинова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Д. 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2882" y="6278479"/>
            <a:ext cx="176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июнь 2022 года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9 «Метелица»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1148"/>
          <a:stretch>
            <a:fillRect/>
          </a:stretch>
        </p:blipFill>
        <p:spPr bwMode="auto">
          <a:xfrm>
            <a:off x="0" y="2119746"/>
            <a:ext cx="4506769" cy="473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-2221" b="17267"/>
          <a:stretch>
            <a:fillRect/>
          </a:stretch>
        </p:blipFill>
        <p:spPr bwMode="auto">
          <a:xfrm>
            <a:off x="4586289" y="0"/>
            <a:ext cx="4557711" cy="491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9617" y="625825"/>
            <a:ext cx="3210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Команда «Знатоки»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2944" y="5488771"/>
            <a:ext cx="371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Команда «Почемучки»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6580910" y="4807527"/>
            <a:ext cx="484632" cy="720437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607127" y="1163782"/>
            <a:ext cx="484632" cy="831273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6" y="619991"/>
            <a:ext cx="7571509" cy="56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38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Викторина «Знатоки в мире финансов»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TOSHIBA</cp:lastModifiedBy>
  <cp:revision>34</cp:revision>
  <dcterms:created xsi:type="dcterms:W3CDTF">2014-11-21T11:00:06Z</dcterms:created>
  <dcterms:modified xsi:type="dcterms:W3CDTF">2023-01-21T14:06:39Z</dcterms:modified>
</cp:coreProperties>
</file>