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0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4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1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1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280" y="1364105"/>
            <a:ext cx="11098057" cy="2578308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Семейная викторина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«Азбука юного финансиста»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1848" y="2110705"/>
            <a:ext cx="10515600" cy="10355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игру!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09666" y="1613526"/>
            <a:ext cx="11227632" cy="22277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компетентности родителей по вопросу экономического воспитания детей старшего дошкольного возраста. Развитие у детей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 в игре полученные знания. </a:t>
            </a: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470056"/>
            <a:ext cx="10515600" cy="87682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в игре: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1571729"/>
            <a:ext cx="10515600" cy="321013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Разминка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1-раунд «Знатоки экономических терминов»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2-раунд «Кроссворд»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3-раунд «Интерактивная игра «Как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экономить деньги в семье?»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4-раунд «Ярмарка вакансий»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5-раунд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«Собери картинку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6-раунд «Сосчитай ка»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72080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«Знатоки экономических терминов»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407110" y="843633"/>
            <a:ext cx="5876144" cy="4987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ССЬТООИМТ -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РПДЕРПНИМИТАЛЕЬ -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ЕНСМЕНИБЗ -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БИЗНЕСМЕН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СПКУАК -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СКУПКА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НДЕЬИГ -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63080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«Кроссворд»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85740"/>
              </p:ext>
            </p:extLst>
          </p:nvPr>
        </p:nvGraphicFramePr>
        <p:xfrm>
          <a:off x="409971" y="764920"/>
          <a:ext cx="4333476" cy="4007107"/>
        </p:xfrm>
        <a:graphic>
          <a:graphicData uri="http://schemas.openxmlformats.org/drawingml/2006/table">
            <a:tbl>
              <a:tblPr firstRow="1" firstCol="1" bandRow="1"/>
              <a:tblGrid>
                <a:gridCol w="309534">
                  <a:extLst>
                    <a:ext uri="{9D8B030D-6E8A-4147-A177-3AD203B41FA5}">
                      <a16:colId xmlns:a16="http://schemas.microsoft.com/office/drawing/2014/main" val="2112105739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2291919530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3841100353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2769781733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3770168918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3739706591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198212825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2540872620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2308068340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354990494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1043016853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4190679996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114733392"/>
                    </a:ext>
                  </a:extLst>
                </a:gridCol>
                <a:gridCol w="309534">
                  <a:extLst>
                    <a:ext uri="{9D8B030D-6E8A-4147-A177-3AD203B41FA5}">
                      <a16:colId xmlns:a16="http://schemas.microsoft.com/office/drawing/2014/main" val="2745611273"/>
                    </a:ext>
                  </a:extLst>
                </a:gridCol>
              </a:tblGrid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78391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С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062645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78424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3624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Л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220687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97637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Ц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04336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771514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Л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19389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М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Ц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726957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Ы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92978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Т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76886"/>
                  </a:ext>
                </a:extLst>
              </a:tr>
              <a:tr h="30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Ь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4041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176318" y="-695712"/>
            <a:ext cx="155301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264360" y="2610405"/>
            <a:ext cx="2472227" cy="308923"/>
            <a:chOff x="2264360" y="2610405"/>
            <a:chExt cx="2472227" cy="30892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84777" y="261040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75858" y="261040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93696" y="261040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23030" y="2610406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64360" y="2610408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27668" y="2610406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4111" y="2610405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98332" y="2610405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502609" y="1075608"/>
            <a:ext cx="311508" cy="1534791"/>
            <a:chOff x="3502609" y="1075608"/>
            <a:chExt cx="311508" cy="153479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05198" y="1685837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05197" y="199530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05196" y="137962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05194" y="1075608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02609" y="2301480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18748" y="2301480"/>
            <a:ext cx="313200" cy="2158890"/>
            <a:chOff x="4118748" y="2301480"/>
            <a:chExt cx="313200" cy="215889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123029" y="2301480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18748" y="3225984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122091" y="2916822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118750" y="3844314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18749" y="3535388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18749" y="4151451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253004" y="2924674"/>
            <a:ext cx="311508" cy="1838812"/>
            <a:chOff x="2253004" y="2924674"/>
            <a:chExt cx="311508" cy="183881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255593" y="353490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55592" y="384436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55591" y="3228695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255589" y="2924674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53004" y="4150546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253004" y="4454567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11757" y="3233589"/>
            <a:ext cx="1542891" cy="308923"/>
            <a:chOff x="711757" y="3233589"/>
            <a:chExt cx="1542891" cy="30892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332174" y="323359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023255" y="323359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641093" y="323359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11757" y="3233592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945729" y="3233589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81713" y="1994756"/>
            <a:ext cx="311983" cy="2765988"/>
            <a:chOff x="2881713" y="1994756"/>
            <a:chExt cx="311983" cy="27659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84777" y="1994756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84774" y="2301480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84302" y="3532161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84301" y="3841627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84300" y="3225953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884298" y="2921932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881713" y="4147804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881713" y="4451825"/>
              <a:ext cx="308919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5562436" y="68737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называют человека, который продает товар? </a:t>
            </a:r>
            <a:endParaRPr lang="ru-RU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Плановое ведение хозяйства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Превышение доходов над расходами 4. Как называется договор между людьми, которые хотят что-то купить, продать, обменять?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Положительная разность между доходом и расходом.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Обязательные платежи, взимаемые государством. 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749401"/>
            <a:ext cx="10515600" cy="103559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игра </a:t>
            </a:r>
            <a:b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экономить деньги в семье?»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983043"/>
            <a:ext cx="10515600" cy="16938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831708"/>
            <a:ext cx="10515600" cy="103559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«Ярмарка вакансий»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846699"/>
            <a:ext cx="10515600" cy="103559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«Собери картинку»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492405"/>
            <a:ext cx="10515600" cy="81013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«Сосчитай-ка»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11" y="1302540"/>
            <a:ext cx="4616971" cy="373415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02540"/>
            <a:ext cx="10515600" cy="43037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FF3A95D-AA33-4356-8EA6-D3AC0474F07D}" vid="{FF297B91-900D-4D5A-A745-D0E1B0131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585</TotalTime>
  <Words>419</Words>
  <Application>Microsoft Office PowerPoint</Application>
  <PresentationFormat>Широкоэкранный</PresentationFormat>
  <Paragraphs>217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Тема1</vt:lpstr>
      <vt:lpstr>Презентация PowerPoint</vt:lpstr>
      <vt:lpstr>Презентация PowerPoint</vt:lpstr>
      <vt:lpstr>Сегодня в игре:</vt:lpstr>
      <vt:lpstr>«Знатоки экономических терминов»</vt:lpstr>
      <vt:lpstr>«Кроссворд»</vt:lpstr>
      <vt:lpstr>Интерактивная игра  «Как сэкономить деньги в семье?»</vt:lpstr>
      <vt:lpstr>«Ярмарка вакансий»</vt:lpstr>
      <vt:lpstr>«Собери картинку»</vt:lpstr>
      <vt:lpstr>«Сосчитай-ка»</vt:lpstr>
      <vt:lpstr>Спасибо за игру!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2023-02-09T18:13:22Z</dcterms:created>
  <dcterms:modified xsi:type="dcterms:W3CDTF">2023-02-11T18:36:46Z</dcterms:modified>
</cp:coreProperties>
</file>