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65" r:id="rId3"/>
    <p:sldId id="266" r:id="rId4"/>
    <p:sldId id="267" r:id="rId5"/>
    <p:sldId id="268" r:id="rId6"/>
    <p:sldId id="269" r:id="rId7"/>
    <p:sldId id="263" r:id="rId8"/>
    <p:sldId id="273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116" d="100"/>
          <a:sy n="116" d="100"/>
        </p:scale>
        <p:origin x="126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D6CC-94F6-4830-9225-C580BB04ACD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23E-C909-45D8-BD9D-EF31054DA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rgbClr val="B6C1E9"/>
            </a:gs>
            <a:gs pos="67000">
              <a:srgbClr val="BDC6EB"/>
            </a:gs>
            <a:gs pos="78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037" y="-1107504"/>
            <a:ext cx="5405846" cy="1983449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педагогическая конференция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– 2023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" y="2505555"/>
            <a:ext cx="8330184" cy="18561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Экскурсия, как форма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детей дошкольного возраста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изучения родного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" y="218539"/>
            <a:ext cx="3461249" cy="19404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82209" y="4240447"/>
            <a:ext cx="540584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Сургут,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24.03.2023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74918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Ивасюк Т.В., воспитатель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категории, МБДОУ № 9 «Метелица»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8262"/>
            <a:ext cx="8064896" cy="108012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2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088" y="1052736"/>
            <a:ext cx="1944216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1196752"/>
            <a:ext cx="72008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835696" y="1052736"/>
            <a:ext cx="1872208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01878" y="2273672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биографическая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4687" y="3688221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краеведческая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2273672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88424" cy="1152128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орма и содержание виртуальных экскурсий </a:t>
            </a: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708920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 путешествие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0693" y="2708920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идео экскурсия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dn.onlinewebfonts.com/svg/img_1191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6889"/>
            <a:ext cx="1690443" cy="13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onlinewebfonts.com/svg/download_4321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7956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52928" cy="1008112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виртуальной экскурсии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96197" y="2060848"/>
            <a:ext cx="2882724" cy="1440160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тельный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(выбор темы)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292541" y="2060848"/>
            <a:ext cx="2681604" cy="1440160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6316877" y="2060848"/>
            <a:ext cx="2647611" cy="1440160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228645" y="4360152"/>
            <a:ext cx="2949764" cy="1517120"/>
          </a:xfrm>
          <a:prstGeom prst="lef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просмотр видеофрагментов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68405" y="4360152"/>
            <a:ext cx="1944163" cy="1517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ефлексия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093" y="168681"/>
            <a:ext cx="8784976" cy="648072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игровая деятельность детей</a:t>
            </a: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3" y="816753"/>
            <a:ext cx="3502374" cy="2633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98511"/>
            <a:ext cx="3630844" cy="255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3" y="4118785"/>
            <a:ext cx="3441023" cy="270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2245004"/>
            <a:ext cx="3694685" cy="257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448" y="4118785"/>
            <a:ext cx="3661468" cy="258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79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5" y="249663"/>
            <a:ext cx="4462317" cy="3395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48680"/>
            <a:ext cx="3339822" cy="2543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" y="3933056"/>
            <a:ext cx="4282723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429000"/>
            <a:ext cx="4143081" cy="31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000463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000463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784470" y="303417"/>
            <a:ext cx="7888554" cy="6825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 Сургута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1656767"/>
            <a:ext cx="2837708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Сургутский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художественный музей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892" y="1656767"/>
            <a:ext cx="278889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Историко-культурный центр «Старый Сургут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58020" y="2901663"/>
            <a:ext cx="5760640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Музейный комплекс «Купеческая усадьба. Дом купца Галактиона Степановича Клепикова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59460" y="1656767"/>
            <a:ext cx="2861361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краеведческий музей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9552" y="4091637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Дом-музей Фармана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Курбановича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Салманова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48064" y="4091637"/>
            <a:ext cx="3478642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«Центр патриотического наследия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56408" y="5336533"/>
            <a:ext cx="5549304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«Музей Природы и человека»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Сургутском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районе в       деревне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Русскинской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037" y="-1107504"/>
            <a:ext cx="5405846" cy="1983449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педагогическая конференция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– 2023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" y="2505555"/>
            <a:ext cx="8330184" cy="18561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Экскурсия, как форма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детей дошкольного возраста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изучения родного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" y="218539"/>
            <a:ext cx="3461249" cy="19404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82209" y="4240447"/>
            <a:ext cx="540584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Сургут,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24.03.2023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74918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Ивасюк Т.В., воспитатель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категории, МБДОУ № 9 «Метелица»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172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III Региональная педагогическая конференция «Детский сад – 2023»</vt:lpstr>
      <vt:lpstr>Виртуальные экскурсии </vt:lpstr>
      <vt:lpstr>Форма и содержание виртуальных экскурсий  </vt:lpstr>
      <vt:lpstr>Алгоритм действий организации и проведения виртуальной экскурсии разработан</vt:lpstr>
      <vt:lpstr>Самостоятельная игровая деятельность детей</vt:lpstr>
      <vt:lpstr>Презентация PowerPoint</vt:lpstr>
      <vt:lpstr>Музеи Сургута и Сургутского района</vt:lpstr>
      <vt:lpstr>III Региональная педагогическая конференция «Детский сад – 2023»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Пользователь</cp:lastModifiedBy>
  <cp:revision>1295</cp:revision>
  <dcterms:created xsi:type="dcterms:W3CDTF">2018-02-25T09:09:03Z</dcterms:created>
  <dcterms:modified xsi:type="dcterms:W3CDTF">2023-03-24T03:33:49Z</dcterms:modified>
</cp:coreProperties>
</file>